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4" r:id="rId4"/>
    <p:sldId id="272" r:id="rId5"/>
    <p:sldId id="266" r:id="rId6"/>
    <p:sldId id="267" r:id="rId7"/>
    <p:sldId id="270" r:id="rId8"/>
    <p:sldId id="27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2E6D3B-5DCB-4024-C796-7F866FB43AAD}" v="700" vWet="702" dt="2024-05-30T22:06:41.522"/>
    <p1510:client id="{39BAED5C-60DC-3914-C361-9D636B16EA52}" v="20" dt="2024-05-31T13:20:23.666"/>
    <p1510:client id="{62E40A38-1262-3C6B-636F-6267B9EE75A0}" v="5" dt="2024-05-31T13:36:56.730"/>
    <p1510:client id="{6D59BB84-D96C-465A-B680-8506210FB95A}" v="311" dt="2024-05-30T22:09:25.036"/>
    <p1510:client id="{EFFBAB28-4D59-135F-735A-1C033534825D}" v="271" dt="2024-05-30T21:27:21.5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5201" y="1580960"/>
            <a:ext cx="5358238" cy="2679792"/>
          </a:xfrm>
        </p:spPr>
        <p:txBody>
          <a:bodyPr anchor="b">
            <a:normAutofit/>
          </a:bodyPr>
          <a:lstStyle/>
          <a:p>
            <a:pPr algn="l"/>
            <a:r>
              <a:rPr lang="en-US" sz="6100"/>
              <a:t>Sistema de </a:t>
            </a:r>
            <a:r>
              <a:rPr lang="en-US" sz="6100" err="1"/>
              <a:t>Gestão</a:t>
            </a:r>
            <a:r>
              <a:rPr lang="en-US" sz="6100"/>
              <a:t> de </a:t>
            </a:r>
            <a:r>
              <a:rPr lang="en-US" sz="6100" err="1"/>
              <a:t>Áreas</a:t>
            </a:r>
            <a:r>
              <a:rPr lang="en-US" sz="6100"/>
              <a:t> de Serviços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5202" y="4582814"/>
            <a:ext cx="5237284" cy="1312657"/>
          </a:xfrm>
        </p:spPr>
        <p:txBody>
          <a:bodyPr anchor="t">
            <a:normAutofit/>
          </a:bodyPr>
          <a:lstStyle/>
          <a:p>
            <a:pPr algn="l"/>
            <a:r>
              <a:rPr lang="en-US" sz="2000" dirty="0"/>
              <a:t>P1G8</a:t>
            </a:r>
          </a:p>
          <a:p>
            <a:pPr algn="l"/>
            <a:r>
              <a:rPr lang="en-US" sz="2000" dirty="0"/>
              <a:t>Guilherme Santos (</a:t>
            </a:r>
            <a:r>
              <a:rPr lang="en-US" sz="2000" dirty="0" err="1"/>
              <a:t>NMec</a:t>
            </a:r>
            <a:r>
              <a:rPr lang="en-US" sz="2000" dirty="0"/>
              <a:t>: 107961)</a:t>
            </a:r>
            <a:endParaRPr lang="en-US" dirty="0"/>
          </a:p>
          <a:p>
            <a:pPr algn="l"/>
            <a:r>
              <a:rPr lang="en-US" sz="2000" dirty="0"/>
              <a:t>João Gaspar (</a:t>
            </a:r>
            <a:r>
              <a:rPr lang="en-US" sz="2000" dirty="0" err="1"/>
              <a:t>NMec</a:t>
            </a:r>
            <a:r>
              <a:rPr lang="en-US" sz="2000" dirty="0"/>
              <a:t>: 107708) </a:t>
            </a:r>
          </a:p>
        </p:txBody>
      </p:sp>
      <p:pic>
        <p:nvPicPr>
          <p:cNvPr id="6" name="Picture 5" descr="Gas-Station Icons - Free SVG &amp; PNG Gas-Station Images - Noun Project">
            <a:extLst>
              <a:ext uri="{FF2B5EF4-FFF2-40B4-BE49-F238E27FC236}">
                <a16:creationId xmlns:a16="http://schemas.microsoft.com/office/drawing/2014/main" id="{2DAF464F-4D13-121D-505A-53F890AD8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7016" y="1578587"/>
            <a:ext cx="3507301" cy="3531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F451A30-466B-4996-9BA5-CD6ABCC6D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5F7323-68C8-DC8E-6C33-B59FAF74B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355" y="753209"/>
            <a:ext cx="5852711" cy="1597228"/>
          </a:xfrm>
        </p:spPr>
        <p:txBody>
          <a:bodyPr>
            <a:normAutofit/>
          </a:bodyPr>
          <a:lstStyle/>
          <a:p>
            <a:r>
              <a:rPr lang="en-US" sz="6000"/>
              <a:t>Objetivo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05AE3-9FC8-A12A-3CC2-A7F19B2E1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9356" y="2478183"/>
            <a:ext cx="8238236" cy="2728198"/>
          </a:xfrm>
        </p:spPr>
        <p:txBody>
          <a:bodyPr anchor="t">
            <a:normAutofit/>
          </a:bodyPr>
          <a:lstStyle/>
          <a:p>
            <a:r>
              <a:rPr lang="en-US" sz="2000" err="1"/>
              <a:t>Criar</a:t>
            </a:r>
            <a:r>
              <a:rPr lang="en-US" sz="2000"/>
              <a:t> </a:t>
            </a:r>
            <a:r>
              <a:rPr lang="en-US" sz="2000" err="1"/>
              <a:t>uma</a:t>
            </a:r>
            <a:r>
              <a:rPr lang="en-US" sz="2000"/>
              <a:t> interface para um </a:t>
            </a:r>
            <a:r>
              <a:rPr lang="en-US" sz="2000" err="1"/>
              <a:t>gerente</a:t>
            </a:r>
            <a:r>
              <a:rPr lang="en-US" sz="2000"/>
              <a:t> de </a:t>
            </a:r>
            <a:r>
              <a:rPr lang="en-US" sz="2000" err="1"/>
              <a:t>uma</a:t>
            </a:r>
            <a:r>
              <a:rPr lang="en-US" sz="2000"/>
              <a:t> </a:t>
            </a:r>
            <a:r>
              <a:rPr lang="en-US" sz="2000" err="1"/>
              <a:t>Área</a:t>
            </a:r>
            <a:r>
              <a:rPr lang="en-US" sz="2000"/>
              <a:t> de Serviço para que </a:t>
            </a:r>
            <a:r>
              <a:rPr lang="en-US" sz="2000" err="1"/>
              <a:t>possa</a:t>
            </a:r>
            <a:r>
              <a:rPr lang="en-US" sz="2000"/>
              <a:t>: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 err="1"/>
              <a:t>Consultar</a:t>
            </a:r>
            <a:r>
              <a:rPr lang="en-US" sz="1600"/>
              <a:t> </a:t>
            </a:r>
            <a:r>
              <a:rPr lang="en-US" sz="1600" err="1"/>
              <a:t>os</a:t>
            </a:r>
            <a:r>
              <a:rPr lang="en-US" sz="1600"/>
              <a:t> </a:t>
            </a:r>
            <a:r>
              <a:rPr lang="en-US" sz="1600" err="1"/>
              <a:t>funcionários</a:t>
            </a:r>
            <a:r>
              <a:rPr lang="en-US" sz="1600"/>
              <a:t> (</a:t>
            </a:r>
            <a:r>
              <a:rPr lang="en-US" sz="1600" err="1"/>
              <a:t>acrescentar</a:t>
            </a:r>
            <a:r>
              <a:rPr lang="en-US" sz="1600"/>
              <a:t>, </a:t>
            </a:r>
            <a:r>
              <a:rPr lang="en-US" sz="1600" err="1"/>
              <a:t>atualizar</a:t>
            </a:r>
            <a:r>
              <a:rPr lang="en-US" sz="1600"/>
              <a:t> e remover).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 err="1"/>
              <a:t>Consultar</a:t>
            </a:r>
            <a:r>
              <a:rPr lang="en-US" sz="1600"/>
              <a:t> o stock </a:t>
            </a:r>
            <a:r>
              <a:rPr lang="en-US" sz="1600" err="1"/>
              <a:t>atual</a:t>
            </a:r>
            <a:r>
              <a:rPr lang="en-US" sz="1600"/>
              <a:t>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 err="1"/>
              <a:t>Consultar</a:t>
            </a:r>
            <a:r>
              <a:rPr lang="en-US" sz="1600"/>
              <a:t> o </a:t>
            </a:r>
            <a:r>
              <a:rPr lang="en-US" sz="1600" err="1"/>
              <a:t>estado</a:t>
            </a:r>
            <a:r>
              <a:rPr lang="en-US" sz="1600"/>
              <a:t> de </a:t>
            </a:r>
            <a:r>
              <a:rPr lang="en-US" sz="1600" err="1"/>
              <a:t>cada</a:t>
            </a:r>
            <a:r>
              <a:rPr lang="en-US" sz="1600"/>
              <a:t> </a:t>
            </a:r>
            <a:r>
              <a:rPr lang="en-US" sz="1600" err="1"/>
              <a:t>bomba</a:t>
            </a:r>
            <a:r>
              <a:rPr lang="en-US" sz="1600"/>
              <a:t> de </a:t>
            </a:r>
            <a:r>
              <a:rPr lang="en-US" sz="1600" err="1"/>
              <a:t>combústivel</a:t>
            </a:r>
            <a:r>
              <a:rPr lang="en-US" sz="1600"/>
              <a:t>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 err="1"/>
              <a:t>Criar</a:t>
            </a:r>
            <a:r>
              <a:rPr lang="en-US" sz="1600"/>
              <a:t> </a:t>
            </a:r>
            <a:r>
              <a:rPr lang="en-US" sz="1600" err="1"/>
              <a:t>encomendas</a:t>
            </a:r>
            <a:r>
              <a:rPr lang="en-US" sz="1600"/>
              <a:t> de </a:t>
            </a:r>
            <a:r>
              <a:rPr lang="en-US" sz="1600" err="1"/>
              <a:t>produtos</a:t>
            </a:r>
            <a:r>
              <a:rPr lang="en-US" sz="1600"/>
              <a:t> e </a:t>
            </a:r>
            <a:r>
              <a:rPr lang="en-US" sz="1600" err="1"/>
              <a:t>verificar</a:t>
            </a:r>
            <a:r>
              <a:rPr lang="en-US" sz="1600"/>
              <a:t> as </a:t>
            </a:r>
            <a:r>
              <a:rPr lang="en-US" sz="1600" err="1"/>
              <a:t>mesmas</a:t>
            </a:r>
            <a:r>
              <a:rPr lang="en-US" sz="1600"/>
              <a:t>.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096134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F451A30-466B-4996-9BA5-CD6ABCC6D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5F7323-68C8-DC8E-6C33-B59FAF74B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355" y="753209"/>
            <a:ext cx="9270825" cy="1597228"/>
          </a:xfrm>
        </p:spPr>
        <p:txBody>
          <a:bodyPr>
            <a:normAutofit/>
          </a:bodyPr>
          <a:lstStyle/>
          <a:p>
            <a:r>
              <a:rPr lang="en-US" sz="6000">
                <a:ea typeface="+mj-lt"/>
                <a:cs typeface="+mj-lt"/>
              </a:rPr>
              <a:t>Views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05AE3-9FC8-A12A-3CC2-A7F19B2E1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9356" y="2478183"/>
            <a:ext cx="8238236" cy="3326912"/>
          </a:xfrm>
        </p:spPr>
        <p:txBody>
          <a:bodyPr anchor="t">
            <a:normAutofit/>
          </a:bodyPr>
          <a:lstStyle/>
          <a:p>
            <a:r>
              <a:rPr lang="pt-PT" sz="2000"/>
              <a:t>Usamos </a:t>
            </a:r>
            <a:r>
              <a:rPr lang="pt-PT" sz="2000" err="1"/>
              <a:t>views</a:t>
            </a:r>
            <a:r>
              <a:rPr lang="pt-PT" sz="2000"/>
              <a:t> para obter detalhes completos sobre as:</a:t>
            </a:r>
            <a:endParaRPr lang="pt-PT"/>
          </a:p>
          <a:p>
            <a:pPr lvl="1">
              <a:buFont typeface="Courier New" panose="020B0604020202020204" pitchFamily="34" charset="0"/>
              <a:buChar char="o"/>
            </a:pPr>
            <a:r>
              <a:rPr lang="pt-PT" sz="1600"/>
              <a:t>Lojas;</a:t>
            </a:r>
            <a:endParaRPr lang="pt-PT"/>
          </a:p>
          <a:p>
            <a:pPr lvl="1">
              <a:buFont typeface="Courier New" panose="020B0604020202020204" pitchFamily="34" charset="0"/>
              <a:buChar char="o"/>
            </a:pPr>
            <a:r>
              <a:rPr lang="pt-PT" sz="1600"/>
              <a:t>Estoques;</a:t>
            </a:r>
            <a:endParaRPr lang="pt-PT"/>
          </a:p>
          <a:p>
            <a:pPr lvl="1">
              <a:buFont typeface="Courier New" panose="020B0604020202020204" pitchFamily="34" charset="0"/>
              <a:buChar char="o"/>
            </a:pPr>
            <a:r>
              <a:rPr lang="pt-PT" sz="1600"/>
              <a:t>Produtos;</a:t>
            </a:r>
            <a:endParaRPr lang="pt-PT"/>
          </a:p>
          <a:p>
            <a:pPr lvl="1">
              <a:buFont typeface="Courier New" panose="020B0604020202020204" pitchFamily="34" charset="0"/>
              <a:buChar char="o"/>
            </a:pPr>
            <a:r>
              <a:rPr lang="pt-PT" sz="1600"/>
              <a:t>Bombas de combustível;</a:t>
            </a:r>
            <a:endParaRPr lang="pt-PT"/>
          </a:p>
          <a:p>
            <a:pPr lvl="1">
              <a:buFont typeface="Courier New" panose="020B0604020202020204" pitchFamily="34" charset="0"/>
              <a:buChar char="o"/>
            </a:pPr>
            <a:r>
              <a:rPr lang="pt-PT" sz="1600"/>
              <a:t>Encomendas;</a:t>
            </a:r>
            <a:endParaRPr lang="pt-PT"/>
          </a:p>
          <a:p>
            <a:pPr lvl="1">
              <a:buFont typeface="Courier New" panose="020B0604020202020204" pitchFamily="34" charset="0"/>
              <a:buChar char="o"/>
            </a:pPr>
            <a:r>
              <a:rPr lang="pt-PT" sz="1600"/>
              <a:t>Áreas de serviço;</a:t>
            </a:r>
            <a:endParaRPr lang="pt-PT"/>
          </a:p>
          <a:p>
            <a:pPr lvl="1">
              <a:buFont typeface="Courier New" panose="020B0604020202020204" pitchFamily="34" charset="0"/>
              <a:buChar char="o"/>
            </a:pPr>
            <a:r>
              <a:rPr lang="pt-PT" sz="1600"/>
              <a:t>Funcionários;</a:t>
            </a:r>
            <a:endParaRPr lang="pt-PT"/>
          </a:p>
          <a:p>
            <a:pPr lvl="1">
              <a:buFont typeface="Courier New" panose="020B0604020202020204" pitchFamily="34" charset="0"/>
              <a:buChar char="o"/>
            </a:pPr>
            <a:r>
              <a:rPr lang="pt-PT" sz="1600"/>
              <a:t>Fornecedores;</a:t>
            </a:r>
            <a:endParaRPr lang="pt-PT"/>
          </a:p>
          <a:p>
            <a:pPr lvl="1">
              <a:buFont typeface="Courier New" panose="020B0604020202020204" pitchFamily="34" charset="0"/>
              <a:buChar char="o"/>
            </a:pPr>
            <a:r>
              <a:rPr lang="pt-PT" sz="1600"/>
              <a:t>Gerentes.</a:t>
            </a:r>
          </a:p>
          <a:p>
            <a:pPr marL="457200" lvl="1" indent="0">
              <a:buNone/>
            </a:pPr>
            <a:endParaRPr lang="pt-PT" sz="1600"/>
          </a:p>
        </p:txBody>
      </p:sp>
    </p:spTree>
    <p:extLst>
      <p:ext uri="{BB962C8B-B14F-4D97-AF65-F5344CB8AC3E}">
        <p14:creationId xmlns:p14="http://schemas.microsoft.com/office/powerpoint/2010/main" val="1293990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F451A30-466B-4996-9BA5-CD6ABCC6D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5F7323-68C8-DC8E-6C33-B59FAF74B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355" y="753209"/>
            <a:ext cx="9270825" cy="1597228"/>
          </a:xfrm>
        </p:spPr>
        <p:txBody>
          <a:bodyPr>
            <a:normAutofit/>
          </a:bodyPr>
          <a:lstStyle/>
          <a:p>
            <a:r>
              <a:rPr lang="en-US" sz="6000">
                <a:ea typeface="+mj-lt"/>
                <a:cs typeface="+mj-lt"/>
              </a:rPr>
              <a:t>User-defined Functions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05AE3-9FC8-A12A-3CC2-A7F19B2E1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9356" y="2478183"/>
            <a:ext cx="8238236" cy="2728198"/>
          </a:xfrm>
        </p:spPr>
        <p:txBody>
          <a:bodyPr anchor="t">
            <a:normAutofit/>
          </a:bodyPr>
          <a:lstStyle/>
          <a:p>
            <a:r>
              <a:rPr lang="en-US" sz="2000" err="1"/>
              <a:t>Obter</a:t>
            </a:r>
            <a:r>
              <a:rPr lang="en-US" sz="2000"/>
              <a:t> o </a:t>
            </a:r>
            <a:r>
              <a:rPr lang="en-US" sz="2000" err="1"/>
              <a:t>número</a:t>
            </a:r>
            <a:r>
              <a:rPr lang="en-US" sz="2000"/>
              <a:t> de </a:t>
            </a:r>
            <a:r>
              <a:rPr lang="en-US" sz="2000" err="1"/>
              <a:t>bombas</a:t>
            </a:r>
            <a:r>
              <a:rPr lang="en-US" sz="2000"/>
              <a:t> de combustivel de </a:t>
            </a:r>
            <a:r>
              <a:rPr lang="en-US" sz="2000" err="1"/>
              <a:t>uma</a:t>
            </a:r>
            <a:r>
              <a:rPr lang="en-US" sz="2000"/>
              <a:t> </a:t>
            </a:r>
            <a:r>
              <a:rPr lang="en-US" sz="2000" err="1"/>
              <a:t>área</a:t>
            </a:r>
            <a:r>
              <a:rPr lang="en-US" sz="2000"/>
              <a:t> de </a:t>
            </a:r>
            <a:r>
              <a:rPr lang="en-US" sz="2000" err="1"/>
              <a:t>serviço</a:t>
            </a:r>
            <a:r>
              <a:rPr lang="en-US" sz="2000"/>
              <a:t>.</a:t>
            </a:r>
          </a:p>
          <a:p>
            <a:r>
              <a:rPr lang="en-US" sz="2000" err="1"/>
              <a:t>Obter</a:t>
            </a:r>
            <a:r>
              <a:rPr lang="en-US" sz="2000"/>
              <a:t> a </a:t>
            </a:r>
            <a:r>
              <a:rPr lang="en-US" sz="2000" err="1"/>
              <a:t>capacidade</a:t>
            </a:r>
            <a:r>
              <a:rPr lang="en-US" sz="2000"/>
              <a:t> total de um </a:t>
            </a:r>
            <a:r>
              <a:rPr lang="en-US" sz="2000" err="1"/>
              <a:t>estcionamento</a:t>
            </a:r>
            <a:r>
              <a:rPr lang="en-US" sz="2000"/>
              <a:t> de </a:t>
            </a:r>
            <a:r>
              <a:rPr lang="en-US" sz="2000" err="1"/>
              <a:t>uma</a:t>
            </a:r>
            <a:r>
              <a:rPr lang="en-US" sz="2000"/>
              <a:t> </a:t>
            </a:r>
            <a:r>
              <a:rPr lang="en-US" sz="2000" err="1"/>
              <a:t>área</a:t>
            </a:r>
            <a:r>
              <a:rPr lang="en-US" sz="2000"/>
              <a:t> de </a:t>
            </a:r>
            <a:r>
              <a:rPr lang="en-US" sz="2000" err="1"/>
              <a:t>serviço</a:t>
            </a:r>
            <a:r>
              <a:rPr lang="en-US" sz="2000"/>
              <a:t>.</a:t>
            </a:r>
          </a:p>
          <a:p>
            <a:r>
              <a:rPr lang="en-US" sz="2000" err="1"/>
              <a:t>Obter</a:t>
            </a:r>
            <a:r>
              <a:rPr lang="en-US" sz="2000"/>
              <a:t> o total de </a:t>
            </a:r>
            <a:r>
              <a:rPr lang="en-US" sz="2000" err="1"/>
              <a:t>funcionários</a:t>
            </a:r>
            <a:r>
              <a:rPr lang="en-US" sz="2000"/>
              <a:t> </a:t>
            </a:r>
            <a:r>
              <a:rPr lang="en-US" sz="2000" err="1"/>
              <a:t>por</a:t>
            </a:r>
            <a:r>
              <a:rPr lang="en-US" sz="2000"/>
              <a:t> </a:t>
            </a:r>
            <a:r>
              <a:rPr lang="en-US" sz="2000" err="1"/>
              <a:t>gerente</a:t>
            </a:r>
            <a:r>
              <a:rPr lang="en-US" sz="2000"/>
              <a:t>.</a:t>
            </a:r>
          </a:p>
          <a:p>
            <a:r>
              <a:rPr lang="en-US" sz="2000" err="1"/>
              <a:t>Verificar</a:t>
            </a:r>
            <a:r>
              <a:rPr lang="en-US" sz="2000"/>
              <a:t> se a </a:t>
            </a:r>
            <a:r>
              <a:rPr lang="en-US" sz="2000" err="1"/>
              <a:t>senha</a:t>
            </a:r>
            <a:r>
              <a:rPr lang="en-US" sz="2000"/>
              <a:t> </a:t>
            </a:r>
            <a:r>
              <a:rPr lang="en-US" sz="2000" err="1"/>
              <a:t>introduzida</a:t>
            </a:r>
            <a:r>
              <a:rPr lang="en-US" sz="2000"/>
              <a:t> </a:t>
            </a:r>
            <a:r>
              <a:rPr lang="en-US" sz="2000" err="1"/>
              <a:t>pelo</a:t>
            </a:r>
            <a:r>
              <a:rPr lang="en-US" sz="2000"/>
              <a:t> </a:t>
            </a:r>
            <a:r>
              <a:rPr lang="en-US" sz="2000" err="1"/>
              <a:t>gerente</a:t>
            </a:r>
            <a:r>
              <a:rPr lang="en-US" sz="2000"/>
              <a:t> </a:t>
            </a:r>
            <a:r>
              <a:rPr lang="en-US" sz="2000" err="1"/>
              <a:t>está</a:t>
            </a:r>
            <a:r>
              <a:rPr lang="en-US" sz="2000"/>
              <a:t> </a:t>
            </a:r>
            <a:r>
              <a:rPr lang="en-US" sz="2000" err="1"/>
              <a:t>correta</a:t>
            </a:r>
            <a:r>
              <a:rPr lang="en-US" sz="2000"/>
              <a:t>.</a:t>
            </a:r>
          </a:p>
          <a:p>
            <a:r>
              <a:rPr lang="en-US" sz="2000" err="1"/>
              <a:t>Obter</a:t>
            </a:r>
            <a:r>
              <a:rPr lang="en-US" sz="2000"/>
              <a:t> as </a:t>
            </a:r>
            <a:r>
              <a:rPr lang="en-US" sz="2000" err="1"/>
              <a:t>lojas</a:t>
            </a:r>
            <a:r>
              <a:rPr lang="en-US" sz="2000"/>
              <a:t> de </a:t>
            </a:r>
            <a:r>
              <a:rPr lang="en-US" sz="2000" err="1"/>
              <a:t>uma</a:t>
            </a:r>
            <a:r>
              <a:rPr lang="en-US" sz="2000"/>
              <a:t> </a:t>
            </a:r>
            <a:r>
              <a:rPr lang="en-US" sz="2000" err="1"/>
              <a:t>área</a:t>
            </a:r>
            <a:r>
              <a:rPr lang="en-US" sz="2000"/>
              <a:t> de </a:t>
            </a:r>
            <a:r>
              <a:rPr lang="en-US" sz="2000" err="1"/>
              <a:t>serviço</a:t>
            </a:r>
            <a:r>
              <a:rPr lang="en-US" sz="200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61830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F451A30-466B-4996-9BA5-CD6ABCC6D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5F7323-68C8-DC8E-6C33-B59FAF74B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355" y="753209"/>
            <a:ext cx="5852711" cy="1597228"/>
          </a:xfrm>
        </p:spPr>
        <p:txBody>
          <a:bodyPr>
            <a:normAutofit fontScale="90000"/>
          </a:bodyPr>
          <a:lstStyle/>
          <a:p>
            <a:r>
              <a:rPr lang="en-US" sz="6000"/>
              <a:t>Stored Procedures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05AE3-9FC8-A12A-3CC2-A7F19B2E1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9356" y="2478183"/>
            <a:ext cx="8238236" cy="2728198"/>
          </a:xfrm>
        </p:spPr>
        <p:txBody>
          <a:bodyPr anchor="t">
            <a:normAutofit/>
          </a:bodyPr>
          <a:lstStyle/>
          <a:p>
            <a:r>
              <a:rPr lang="pt-PT" sz="2000"/>
              <a:t>Registar, verificar e atualizar o gerente.</a:t>
            </a:r>
          </a:p>
          <a:p>
            <a:r>
              <a:rPr lang="pt-PT" sz="2000"/>
              <a:t>Adicionar estacionamentos, lojas, funcionários e encomendas.</a:t>
            </a:r>
          </a:p>
          <a:p>
            <a:r>
              <a:rPr lang="pt-PT" sz="2000"/>
              <a:t>Encontrar encomendas e os respetivos detalhes.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178741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F451A30-466B-4996-9BA5-CD6ABCC6D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5F7323-68C8-DC8E-6C33-B59FAF74B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355" y="753209"/>
            <a:ext cx="5852711" cy="1597228"/>
          </a:xfrm>
        </p:spPr>
        <p:txBody>
          <a:bodyPr>
            <a:normAutofit/>
          </a:bodyPr>
          <a:lstStyle/>
          <a:p>
            <a:r>
              <a:rPr lang="en-US" sz="6000"/>
              <a:t>Triggers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05AE3-9FC8-A12A-3CC2-A7F19B2E1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9356" y="2478183"/>
            <a:ext cx="8238236" cy="2728198"/>
          </a:xfrm>
        </p:spPr>
        <p:txBody>
          <a:bodyPr anchor="t">
            <a:normAutofit/>
          </a:bodyPr>
          <a:lstStyle/>
          <a:p>
            <a:r>
              <a:rPr lang="pt-PT" sz="2000"/>
              <a:t>Verificar durante a inserção de um produto se a sua quantidade não é negativa.</a:t>
            </a:r>
          </a:p>
          <a:p>
            <a:r>
              <a:rPr lang="pt-PT" sz="2000">
                <a:ea typeface="+mn-lt"/>
                <a:cs typeface="+mn-lt"/>
              </a:rPr>
              <a:t>Verificar durante a inserção de um estacionamento se a sua capacidade não é negativa.</a:t>
            </a:r>
            <a:endParaRPr lang="pt-PT" sz="2000"/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123748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F451A30-466B-4996-9BA5-CD6ABCC6D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5F7323-68C8-DC8E-6C33-B59FAF74B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355" y="753209"/>
            <a:ext cx="5852711" cy="1597228"/>
          </a:xfrm>
        </p:spPr>
        <p:txBody>
          <a:bodyPr>
            <a:normAutofit/>
          </a:bodyPr>
          <a:lstStyle/>
          <a:p>
            <a:r>
              <a:rPr lang="en-US" sz="6000"/>
              <a:t>Demo</a:t>
            </a:r>
          </a:p>
        </p:txBody>
      </p:sp>
      <p:pic>
        <p:nvPicPr>
          <p:cNvPr id="4" name="GAS_VideoFInal">
            <a:hlinkClick r:id="" action="ppaction://media"/>
            <a:extLst>
              <a:ext uri="{FF2B5EF4-FFF2-40B4-BE49-F238E27FC236}">
                <a16:creationId xmlns:a16="http://schemas.microsoft.com/office/drawing/2014/main" id="{AB140C64-4F6B-C594-73BC-8FDD3FD1F1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56919" y="2073324"/>
            <a:ext cx="6016579" cy="403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205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3963" y="2984008"/>
            <a:ext cx="8539284" cy="889697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6100" err="1"/>
              <a:t>Obrigado</a:t>
            </a:r>
            <a:r>
              <a:rPr lang="en-US" sz="6100"/>
              <a:t> pela </a:t>
            </a:r>
            <a:r>
              <a:rPr lang="en-US" sz="6100" err="1"/>
              <a:t>vossa</a:t>
            </a:r>
            <a:r>
              <a:rPr lang="en-US" sz="6100"/>
              <a:t> </a:t>
            </a:r>
            <a:r>
              <a:rPr lang="en-US" sz="6100" err="1"/>
              <a:t>atenção</a:t>
            </a:r>
            <a:r>
              <a:rPr lang="en-US" sz="610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234657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Sistema de Gestão de Áreas de Serviços</vt:lpstr>
      <vt:lpstr>Objetivo</vt:lpstr>
      <vt:lpstr>Views</vt:lpstr>
      <vt:lpstr>User-defined Functions</vt:lpstr>
      <vt:lpstr>Stored Procedures</vt:lpstr>
      <vt:lpstr>Triggers</vt:lpstr>
      <vt:lpstr>Demo</vt:lpstr>
      <vt:lpstr>Obrigado pela vossa atenção!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22</cp:revision>
  <dcterms:created xsi:type="dcterms:W3CDTF">2024-05-30T21:08:05Z</dcterms:created>
  <dcterms:modified xsi:type="dcterms:W3CDTF">2024-06-03T00:07:33Z</dcterms:modified>
</cp:coreProperties>
</file>

<file path=docProps/thumbnail.jpeg>
</file>